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8"/>
  </p:notesMasterIdLst>
  <p:sldIdLst>
    <p:sldId id="256" r:id="rId2"/>
    <p:sldId id="257" r:id="rId3"/>
    <p:sldId id="268" r:id="rId4"/>
    <p:sldId id="270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A5B1B-A5B2-4F3F-85F4-1FB78F9CB6D5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1762CE8E-766D-49FD-B911-BDDAEED1A35F}">
      <dgm:prSet phldrT="[Text]"/>
      <dgm:spPr/>
      <dgm:t>
        <a:bodyPr/>
        <a:lstStyle/>
        <a:p>
          <a:r>
            <a:rPr lang="en-US" dirty="0" smtClean="0"/>
            <a:t>Dry Particles</a:t>
          </a:r>
          <a:endParaRPr lang="en-US" dirty="0"/>
        </a:p>
      </dgm:t>
    </dgm:pt>
    <dgm:pt modelId="{B39A2D1D-5D52-4604-82D7-E1E0FA384F16}" type="parTrans" cxnId="{278F7B9B-4F16-4C01-8597-F70D7743B100}">
      <dgm:prSet/>
      <dgm:spPr/>
      <dgm:t>
        <a:bodyPr/>
        <a:lstStyle/>
        <a:p>
          <a:endParaRPr lang="en-US"/>
        </a:p>
      </dgm:t>
    </dgm:pt>
    <dgm:pt modelId="{4DECB45B-ADE8-48FD-B712-2B3EED2A063E}" type="sibTrans" cxnId="{278F7B9B-4F16-4C01-8597-F70D7743B100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en-US"/>
        </a:p>
      </dgm:t>
    </dgm:pt>
    <dgm:pt modelId="{0C1999C4-6656-4165-84FD-D0AA44BC6BB6}" type="pres">
      <dgm:prSet presAssocID="{66FA5B1B-A5B2-4F3F-85F4-1FB78F9CB6D5}" presName="Name0" presStyleCnt="0">
        <dgm:presLayoutVars>
          <dgm:chMax val="21"/>
          <dgm:chPref val="21"/>
        </dgm:presLayoutVars>
      </dgm:prSet>
      <dgm:spPr/>
    </dgm:pt>
    <dgm:pt modelId="{3F7F1715-89D1-48A8-8CE1-726E76651C83}" type="pres">
      <dgm:prSet presAssocID="{1762CE8E-766D-49FD-B911-BDDAEED1A35F}" presName="text1" presStyleCnt="0"/>
      <dgm:spPr/>
    </dgm:pt>
    <dgm:pt modelId="{DFE5E1B8-7BFD-415A-8723-4B025BA051FF}" type="pres">
      <dgm:prSet presAssocID="{1762CE8E-766D-49FD-B911-BDDAEED1A35F}" presName="textRepeatNode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A0225-6BAA-4995-9977-1218533A2FCB}" type="pres">
      <dgm:prSet presAssocID="{1762CE8E-766D-49FD-B911-BDDAEED1A35F}" presName="textaccent1" presStyleCnt="0"/>
      <dgm:spPr/>
    </dgm:pt>
    <dgm:pt modelId="{9B0E088A-1F97-49B2-A5EA-0DD165BDE959}" type="pres">
      <dgm:prSet presAssocID="{1762CE8E-766D-49FD-B911-BDDAEED1A35F}" presName="accentRepeatNode" presStyleLbl="solidAlignAcc1" presStyleIdx="0" presStyleCnt="2"/>
      <dgm:spPr/>
    </dgm:pt>
    <dgm:pt modelId="{D8F48947-BBE4-41F0-AC2F-3A9FEA3A899A}" type="pres">
      <dgm:prSet presAssocID="{4DECB45B-ADE8-48FD-B712-2B3EED2A063E}" presName="image1" presStyleCnt="0"/>
      <dgm:spPr/>
    </dgm:pt>
    <dgm:pt modelId="{A12598A8-D263-482A-BC3D-2713D901B262}" type="pres">
      <dgm:prSet presAssocID="{4DECB45B-ADE8-48FD-B712-2B3EED2A063E}" presName="imageRepeatNode" presStyleLbl="alignAcc1" presStyleIdx="0" presStyleCnt="1"/>
      <dgm:spPr/>
      <dgm:t>
        <a:bodyPr/>
        <a:lstStyle/>
        <a:p>
          <a:endParaRPr lang="en-US"/>
        </a:p>
      </dgm:t>
    </dgm:pt>
    <dgm:pt modelId="{360E9106-45E1-4CF0-8B3E-A436408D1706}" type="pres">
      <dgm:prSet presAssocID="{4DECB45B-ADE8-48FD-B712-2B3EED2A063E}" presName="imageaccent1" presStyleCnt="0"/>
      <dgm:spPr/>
    </dgm:pt>
    <dgm:pt modelId="{080B5930-D688-4C6E-92E2-BAD6FF30B0DF}" type="pres">
      <dgm:prSet presAssocID="{4DECB45B-ADE8-48FD-B712-2B3EED2A063E}" presName="accentRepeatNode" presStyleLbl="solidAlignAcc1" presStyleIdx="1" presStyleCnt="2"/>
      <dgm:spPr/>
    </dgm:pt>
  </dgm:ptLst>
  <dgm:cxnLst>
    <dgm:cxn modelId="{FC0F81DA-4B3A-406F-992F-F09C7DE94E2D}" type="presOf" srcId="{66FA5B1B-A5B2-4F3F-85F4-1FB78F9CB6D5}" destId="{0C1999C4-6656-4165-84FD-D0AA44BC6BB6}" srcOrd="0" destOrd="0" presId="urn:microsoft.com/office/officeart/2008/layout/HexagonCluster"/>
    <dgm:cxn modelId="{278F7B9B-4F16-4C01-8597-F70D7743B100}" srcId="{66FA5B1B-A5B2-4F3F-85F4-1FB78F9CB6D5}" destId="{1762CE8E-766D-49FD-B911-BDDAEED1A35F}" srcOrd="0" destOrd="0" parTransId="{B39A2D1D-5D52-4604-82D7-E1E0FA384F16}" sibTransId="{4DECB45B-ADE8-48FD-B712-2B3EED2A063E}"/>
    <dgm:cxn modelId="{6A57D5C1-0D29-4307-AF8D-3A544F481F2D}" type="presOf" srcId="{1762CE8E-766D-49FD-B911-BDDAEED1A35F}" destId="{DFE5E1B8-7BFD-415A-8723-4B025BA051FF}" srcOrd="0" destOrd="0" presId="urn:microsoft.com/office/officeart/2008/layout/HexagonCluster"/>
    <dgm:cxn modelId="{79D1AEC1-D7B8-4091-B18A-974EEC5B0AE8}" type="presOf" srcId="{4DECB45B-ADE8-48FD-B712-2B3EED2A063E}" destId="{A12598A8-D263-482A-BC3D-2713D901B262}" srcOrd="0" destOrd="0" presId="urn:microsoft.com/office/officeart/2008/layout/HexagonCluster"/>
    <dgm:cxn modelId="{AF17D8E3-5ADB-4C8C-9145-CEE1817A3EF4}" type="presParOf" srcId="{0C1999C4-6656-4165-84FD-D0AA44BC6BB6}" destId="{3F7F1715-89D1-48A8-8CE1-726E76651C83}" srcOrd="0" destOrd="0" presId="urn:microsoft.com/office/officeart/2008/layout/HexagonCluster"/>
    <dgm:cxn modelId="{1E7109D4-917A-4751-BBE6-9889F1EB0F28}" type="presParOf" srcId="{3F7F1715-89D1-48A8-8CE1-726E76651C83}" destId="{DFE5E1B8-7BFD-415A-8723-4B025BA051FF}" srcOrd="0" destOrd="0" presId="urn:microsoft.com/office/officeart/2008/layout/HexagonCluster"/>
    <dgm:cxn modelId="{E617E1E8-C488-4D68-9D13-997E0A7F8436}" type="presParOf" srcId="{0C1999C4-6656-4165-84FD-D0AA44BC6BB6}" destId="{F6CA0225-6BAA-4995-9977-1218533A2FCB}" srcOrd="1" destOrd="0" presId="urn:microsoft.com/office/officeart/2008/layout/HexagonCluster"/>
    <dgm:cxn modelId="{7F763897-D9D4-4522-9272-4E69995E17EF}" type="presParOf" srcId="{F6CA0225-6BAA-4995-9977-1218533A2FCB}" destId="{9B0E088A-1F97-49B2-A5EA-0DD165BDE959}" srcOrd="0" destOrd="0" presId="urn:microsoft.com/office/officeart/2008/layout/HexagonCluster"/>
    <dgm:cxn modelId="{C4D95E1A-74A2-4183-B453-166E2282E6DA}" type="presParOf" srcId="{0C1999C4-6656-4165-84FD-D0AA44BC6BB6}" destId="{D8F48947-BBE4-41F0-AC2F-3A9FEA3A899A}" srcOrd="2" destOrd="0" presId="urn:microsoft.com/office/officeart/2008/layout/HexagonCluster"/>
    <dgm:cxn modelId="{18E0AE39-ADB2-4E1B-BF5F-91AB692DFA67}" type="presParOf" srcId="{D8F48947-BBE4-41F0-AC2F-3A9FEA3A899A}" destId="{A12598A8-D263-482A-BC3D-2713D901B262}" srcOrd="0" destOrd="0" presId="urn:microsoft.com/office/officeart/2008/layout/HexagonCluster"/>
    <dgm:cxn modelId="{FBA68C9D-3072-4F6A-A875-03055DB1F51C}" type="presParOf" srcId="{0C1999C4-6656-4165-84FD-D0AA44BC6BB6}" destId="{360E9106-45E1-4CF0-8B3E-A436408D1706}" srcOrd="3" destOrd="0" presId="urn:microsoft.com/office/officeart/2008/layout/HexagonCluster"/>
    <dgm:cxn modelId="{20D47598-7448-4AAD-A679-36DE689052BF}" type="presParOf" srcId="{360E9106-45E1-4CF0-8B3E-A436408D1706}" destId="{080B5930-D688-4C6E-92E2-BAD6FF30B0D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F6AC2-0C01-4567-9E9F-06F7988F1B76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13A4926E-0A84-4A20-B1B0-7B45804F14C5}">
      <dgm:prSet phldrT="[Text]"/>
      <dgm:spPr/>
      <dgm:t>
        <a:bodyPr/>
        <a:lstStyle/>
        <a:p>
          <a:r>
            <a:rPr lang="en-US" dirty="0" smtClean="0"/>
            <a:t>Flavors</a:t>
          </a:r>
          <a:endParaRPr lang="en-US" dirty="0"/>
        </a:p>
      </dgm:t>
    </dgm:pt>
    <dgm:pt modelId="{6C80639B-AB2B-4E92-A4C3-61FCDE25756F}" type="parTrans" cxnId="{821F5BC8-46C8-459B-9C84-C8776EDEBDB3}">
      <dgm:prSet/>
      <dgm:spPr/>
      <dgm:t>
        <a:bodyPr/>
        <a:lstStyle/>
        <a:p>
          <a:endParaRPr lang="en-US"/>
        </a:p>
      </dgm:t>
    </dgm:pt>
    <dgm:pt modelId="{CB32E527-E6D2-4FDA-9224-AAFDEDA4DF03}" type="sibTrans" cxnId="{821F5BC8-46C8-459B-9C84-C8776EDEBDB3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EDE9950A-8E35-40AC-B49D-B0C9C40A9A8F}" type="pres">
      <dgm:prSet presAssocID="{0A9F6AC2-0C01-4567-9E9F-06F7988F1B76}" presName="Name0" presStyleCnt="0">
        <dgm:presLayoutVars>
          <dgm:chMax val="21"/>
          <dgm:chPref val="21"/>
        </dgm:presLayoutVars>
      </dgm:prSet>
      <dgm:spPr/>
    </dgm:pt>
    <dgm:pt modelId="{01E46149-69B0-42C3-A1B5-35C2964DA4A3}" type="pres">
      <dgm:prSet presAssocID="{13A4926E-0A84-4A20-B1B0-7B45804F14C5}" presName="text1" presStyleCnt="0"/>
      <dgm:spPr/>
    </dgm:pt>
    <dgm:pt modelId="{241DABBB-DE74-4A98-9BE7-5EF7C87A1E19}" type="pres">
      <dgm:prSet presAssocID="{13A4926E-0A84-4A20-B1B0-7B45804F14C5}" presName="textRepeatNode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3661E-DBD6-46F9-BEBF-81A8AB202DAC}" type="pres">
      <dgm:prSet presAssocID="{13A4926E-0A84-4A20-B1B0-7B45804F14C5}" presName="textaccent1" presStyleCnt="0"/>
      <dgm:spPr/>
    </dgm:pt>
    <dgm:pt modelId="{4D1F5C48-2170-4752-9A55-4A940533674E}" type="pres">
      <dgm:prSet presAssocID="{13A4926E-0A84-4A20-B1B0-7B45804F14C5}" presName="accentRepeatNode" presStyleLbl="solidAlignAcc1" presStyleIdx="0" presStyleCnt="2"/>
      <dgm:spPr/>
    </dgm:pt>
    <dgm:pt modelId="{C819521C-5381-4734-95C9-A0EB26441364}" type="pres">
      <dgm:prSet presAssocID="{CB32E527-E6D2-4FDA-9224-AAFDEDA4DF03}" presName="image1" presStyleCnt="0"/>
      <dgm:spPr/>
    </dgm:pt>
    <dgm:pt modelId="{6A077904-72DE-48FC-B9AE-715CD4B8ABA5}" type="pres">
      <dgm:prSet presAssocID="{CB32E527-E6D2-4FDA-9224-AAFDEDA4DF03}" presName="imageRepeatNode" presStyleLbl="alignAcc1" presStyleIdx="0" presStyleCnt="1"/>
      <dgm:spPr/>
      <dgm:t>
        <a:bodyPr/>
        <a:lstStyle/>
        <a:p>
          <a:endParaRPr lang="en-US"/>
        </a:p>
      </dgm:t>
    </dgm:pt>
    <dgm:pt modelId="{A643A385-EFD8-4F35-999D-D25923411E4C}" type="pres">
      <dgm:prSet presAssocID="{CB32E527-E6D2-4FDA-9224-AAFDEDA4DF03}" presName="imageaccent1" presStyleCnt="0"/>
      <dgm:spPr/>
    </dgm:pt>
    <dgm:pt modelId="{3B6CA55D-BBBD-4295-9D08-56C864D75A2B}" type="pres">
      <dgm:prSet presAssocID="{CB32E527-E6D2-4FDA-9224-AAFDEDA4DF03}" presName="accentRepeatNode" presStyleLbl="solidAlignAcc1" presStyleIdx="1" presStyleCnt="2"/>
      <dgm:spPr/>
    </dgm:pt>
  </dgm:ptLst>
  <dgm:cxnLst>
    <dgm:cxn modelId="{821F5BC8-46C8-459B-9C84-C8776EDEBDB3}" srcId="{0A9F6AC2-0C01-4567-9E9F-06F7988F1B76}" destId="{13A4926E-0A84-4A20-B1B0-7B45804F14C5}" srcOrd="0" destOrd="0" parTransId="{6C80639B-AB2B-4E92-A4C3-61FCDE25756F}" sibTransId="{CB32E527-E6D2-4FDA-9224-AAFDEDA4DF03}"/>
    <dgm:cxn modelId="{383E67FA-483F-49FF-8C73-DC486AACE392}" type="presOf" srcId="{13A4926E-0A84-4A20-B1B0-7B45804F14C5}" destId="{241DABBB-DE74-4A98-9BE7-5EF7C87A1E19}" srcOrd="0" destOrd="0" presId="urn:microsoft.com/office/officeart/2008/layout/HexagonCluster"/>
    <dgm:cxn modelId="{F50AD057-9143-4EF7-A69A-4EE052D8252D}" type="presOf" srcId="{CB32E527-E6D2-4FDA-9224-AAFDEDA4DF03}" destId="{6A077904-72DE-48FC-B9AE-715CD4B8ABA5}" srcOrd="0" destOrd="0" presId="urn:microsoft.com/office/officeart/2008/layout/HexagonCluster"/>
    <dgm:cxn modelId="{B44C117D-A47C-453F-B533-9D5E6C86E9DC}" type="presOf" srcId="{0A9F6AC2-0C01-4567-9E9F-06F7988F1B76}" destId="{EDE9950A-8E35-40AC-B49D-B0C9C40A9A8F}" srcOrd="0" destOrd="0" presId="urn:microsoft.com/office/officeart/2008/layout/HexagonCluster"/>
    <dgm:cxn modelId="{B215CDC4-E6BD-48B4-81CB-4D99C3EDC3E2}" type="presParOf" srcId="{EDE9950A-8E35-40AC-B49D-B0C9C40A9A8F}" destId="{01E46149-69B0-42C3-A1B5-35C2964DA4A3}" srcOrd="0" destOrd="0" presId="urn:microsoft.com/office/officeart/2008/layout/HexagonCluster"/>
    <dgm:cxn modelId="{49425128-C04C-41BF-8214-4934F26C7B36}" type="presParOf" srcId="{01E46149-69B0-42C3-A1B5-35C2964DA4A3}" destId="{241DABBB-DE74-4A98-9BE7-5EF7C87A1E19}" srcOrd="0" destOrd="0" presId="urn:microsoft.com/office/officeart/2008/layout/HexagonCluster"/>
    <dgm:cxn modelId="{5682B67B-8B28-4B64-8905-243BB0B3FFEA}" type="presParOf" srcId="{EDE9950A-8E35-40AC-B49D-B0C9C40A9A8F}" destId="{2563661E-DBD6-46F9-BEBF-81A8AB202DAC}" srcOrd="1" destOrd="0" presId="urn:microsoft.com/office/officeart/2008/layout/HexagonCluster"/>
    <dgm:cxn modelId="{56EE4A6A-7381-4CB4-8956-A7ED22BACC42}" type="presParOf" srcId="{2563661E-DBD6-46F9-BEBF-81A8AB202DAC}" destId="{4D1F5C48-2170-4752-9A55-4A940533674E}" srcOrd="0" destOrd="0" presId="urn:microsoft.com/office/officeart/2008/layout/HexagonCluster"/>
    <dgm:cxn modelId="{FCB9DD1E-0BFB-4244-90A3-B4CD64CD5D6D}" type="presParOf" srcId="{EDE9950A-8E35-40AC-B49D-B0C9C40A9A8F}" destId="{C819521C-5381-4734-95C9-A0EB26441364}" srcOrd="2" destOrd="0" presId="urn:microsoft.com/office/officeart/2008/layout/HexagonCluster"/>
    <dgm:cxn modelId="{D7255428-1C20-4059-832D-843A2076743D}" type="presParOf" srcId="{C819521C-5381-4734-95C9-A0EB26441364}" destId="{6A077904-72DE-48FC-B9AE-715CD4B8ABA5}" srcOrd="0" destOrd="0" presId="urn:microsoft.com/office/officeart/2008/layout/HexagonCluster"/>
    <dgm:cxn modelId="{E6514C29-55E1-4188-93D9-5161D06591E2}" type="presParOf" srcId="{EDE9950A-8E35-40AC-B49D-B0C9C40A9A8F}" destId="{A643A385-EFD8-4F35-999D-D25923411E4C}" srcOrd="3" destOrd="0" presId="urn:microsoft.com/office/officeart/2008/layout/HexagonCluster"/>
    <dgm:cxn modelId="{A195F8B7-EE23-4A10-9749-F7F14C6C6E12}" type="presParOf" srcId="{A643A385-EFD8-4F35-999D-D25923411E4C}" destId="{3B6CA55D-BBBD-4295-9D08-56C864D75A2B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773AE2-5689-49CC-9267-FD0E993665D9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ED33760D-14BD-4E23-96A8-D9FC2717E4BD}">
      <dgm:prSet phldrT="[Text]"/>
      <dgm:spPr/>
      <dgm:t>
        <a:bodyPr/>
        <a:lstStyle/>
        <a:p>
          <a:r>
            <a:rPr lang="en-US" dirty="0" smtClean="0"/>
            <a:t>Skin Care</a:t>
          </a:r>
          <a:endParaRPr lang="en-US" dirty="0"/>
        </a:p>
      </dgm:t>
    </dgm:pt>
    <dgm:pt modelId="{A59A5BB7-205B-49AA-AF9D-CA3D85CFE420}" type="parTrans" cxnId="{A858EA60-F220-4426-872E-C7780DFC648C}">
      <dgm:prSet/>
      <dgm:spPr/>
      <dgm:t>
        <a:bodyPr/>
        <a:lstStyle/>
        <a:p>
          <a:endParaRPr lang="en-US"/>
        </a:p>
      </dgm:t>
    </dgm:pt>
    <dgm:pt modelId="{E9D00F03-04A0-474B-B936-2DE07C1576E3}" type="sibTrans" cxnId="{A858EA60-F220-4426-872E-C7780DFC648C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D26B3C3F-2D04-414C-9510-01CF65325DCE}" type="pres">
      <dgm:prSet presAssocID="{C4773AE2-5689-49CC-9267-FD0E993665D9}" presName="Name0" presStyleCnt="0">
        <dgm:presLayoutVars>
          <dgm:chMax val="21"/>
          <dgm:chPref val="21"/>
        </dgm:presLayoutVars>
      </dgm:prSet>
      <dgm:spPr/>
    </dgm:pt>
    <dgm:pt modelId="{0EB1C590-183C-474B-BB8E-E3E4AF8545B0}" type="pres">
      <dgm:prSet presAssocID="{ED33760D-14BD-4E23-96A8-D9FC2717E4BD}" presName="text1" presStyleCnt="0"/>
      <dgm:spPr/>
    </dgm:pt>
    <dgm:pt modelId="{206CD959-D509-4C1F-899C-A448EF50A583}" type="pres">
      <dgm:prSet presAssocID="{ED33760D-14BD-4E23-96A8-D9FC2717E4BD}" presName="textRepeatNode" presStyleLbl="alignNode1" presStyleIdx="0" presStyleCnt="1" custScaleX="88335" custScaleY="90371" custLinFactNeighborX="-11032" custLinFactNeighborY="-87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4B887-F1C9-441D-BD85-2E0481DF4FFB}" type="pres">
      <dgm:prSet presAssocID="{ED33760D-14BD-4E23-96A8-D9FC2717E4BD}" presName="textaccent1" presStyleCnt="0"/>
      <dgm:spPr/>
    </dgm:pt>
    <dgm:pt modelId="{33D329A8-1601-414C-A37C-CA3EBD0F8442}" type="pres">
      <dgm:prSet presAssocID="{ED33760D-14BD-4E23-96A8-D9FC2717E4BD}" presName="accentRepeatNode" presStyleLbl="solidAlignAcc1" presStyleIdx="0" presStyleCnt="2" custLinFactX="-500000" custLinFactY="-200000" custLinFactNeighborX="-546692" custLinFactNeighborY="-263024"/>
      <dgm:spPr/>
    </dgm:pt>
    <dgm:pt modelId="{CD2C2D50-DC5C-450A-822C-1A76FBEFC9E0}" type="pres">
      <dgm:prSet presAssocID="{E9D00F03-04A0-474B-B936-2DE07C1576E3}" presName="image1" presStyleCnt="0"/>
      <dgm:spPr/>
    </dgm:pt>
    <dgm:pt modelId="{9E810761-002E-48D6-9E9A-312BE2026488}" type="pres">
      <dgm:prSet presAssocID="{E9D00F03-04A0-474B-B936-2DE07C1576E3}" presName="imageRepeatNode" presStyleLbl="alignAcc1" presStyleIdx="0" presStyleCnt="1" custScaleY="107639" custLinFactNeighborX="-10235" custLinFactNeighborY="-6572"/>
      <dgm:spPr/>
      <dgm:t>
        <a:bodyPr/>
        <a:lstStyle/>
        <a:p>
          <a:endParaRPr lang="en-US"/>
        </a:p>
      </dgm:t>
    </dgm:pt>
    <dgm:pt modelId="{FD7389B7-4074-475C-821D-B5409E2FE6E6}" type="pres">
      <dgm:prSet presAssocID="{E9D00F03-04A0-474B-B936-2DE07C1576E3}" presName="imageaccent1" presStyleCnt="0"/>
      <dgm:spPr/>
    </dgm:pt>
    <dgm:pt modelId="{F29C14C0-7541-4208-818D-68020D2A5192}" type="pres">
      <dgm:prSet presAssocID="{E9D00F03-04A0-474B-B936-2DE07C1576E3}" presName="accentRepeatNode" presStyleLbl="solidAlignAcc1" presStyleIdx="1" presStyleCnt="2"/>
      <dgm:spPr/>
    </dgm:pt>
  </dgm:ptLst>
  <dgm:cxnLst>
    <dgm:cxn modelId="{A858EA60-F220-4426-872E-C7780DFC648C}" srcId="{C4773AE2-5689-49CC-9267-FD0E993665D9}" destId="{ED33760D-14BD-4E23-96A8-D9FC2717E4BD}" srcOrd="0" destOrd="0" parTransId="{A59A5BB7-205B-49AA-AF9D-CA3D85CFE420}" sibTransId="{E9D00F03-04A0-474B-B936-2DE07C1576E3}"/>
    <dgm:cxn modelId="{D42CCCDF-274F-4912-B401-C24DED27D88B}" type="presOf" srcId="{E9D00F03-04A0-474B-B936-2DE07C1576E3}" destId="{9E810761-002E-48D6-9E9A-312BE2026488}" srcOrd="0" destOrd="0" presId="urn:microsoft.com/office/officeart/2008/layout/HexagonCluster"/>
    <dgm:cxn modelId="{4C148A0B-07B1-445E-99C6-AC4CDD592EB2}" type="presOf" srcId="{ED33760D-14BD-4E23-96A8-D9FC2717E4BD}" destId="{206CD959-D509-4C1F-899C-A448EF50A583}" srcOrd="0" destOrd="0" presId="urn:microsoft.com/office/officeart/2008/layout/HexagonCluster"/>
    <dgm:cxn modelId="{4066410A-6433-46F7-8FEC-A23CDCBB588C}" type="presOf" srcId="{C4773AE2-5689-49CC-9267-FD0E993665D9}" destId="{D26B3C3F-2D04-414C-9510-01CF65325DCE}" srcOrd="0" destOrd="0" presId="urn:microsoft.com/office/officeart/2008/layout/HexagonCluster"/>
    <dgm:cxn modelId="{DFE1BC2D-B5C7-4477-8C7B-A4C0DD826472}" type="presParOf" srcId="{D26B3C3F-2D04-414C-9510-01CF65325DCE}" destId="{0EB1C590-183C-474B-BB8E-E3E4AF8545B0}" srcOrd="0" destOrd="0" presId="urn:microsoft.com/office/officeart/2008/layout/HexagonCluster"/>
    <dgm:cxn modelId="{1459B1EE-7564-4AE6-A5E2-3C52279FC6F4}" type="presParOf" srcId="{0EB1C590-183C-474B-BB8E-E3E4AF8545B0}" destId="{206CD959-D509-4C1F-899C-A448EF50A583}" srcOrd="0" destOrd="0" presId="urn:microsoft.com/office/officeart/2008/layout/HexagonCluster"/>
    <dgm:cxn modelId="{9D8ED8D5-71D5-4B26-A21E-96E62A7C95BA}" type="presParOf" srcId="{D26B3C3F-2D04-414C-9510-01CF65325DCE}" destId="{7494B887-F1C9-441D-BD85-2E0481DF4FFB}" srcOrd="1" destOrd="0" presId="urn:microsoft.com/office/officeart/2008/layout/HexagonCluster"/>
    <dgm:cxn modelId="{A2ADE9AE-F7D6-48C6-B502-E84EA9293ECA}" type="presParOf" srcId="{7494B887-F1C9-441D-BD85-2E0481DF4FFB}" destId="{33D329A8-1601-414C-A37C-CA3EBD0F8442}" srcOrd="0" destOrd="0" presId="urn:microsoft.com/office/officeart/2008/layout/HexagonCluster"/>
    <dgm:cxn modelId="{6647B254-6E22-4896-8DBE-D02DA2C61AC2}" type="presParOf" srcId="{D26B3C3F-2D04-414C-9510-01CF65325DCE}" destId="{CD2C2D50-DC5C-450A-822C-1A76FBEFC9E0}" srcOrd="2" destOrd="0" presId="urn:microsoft.com/office/officeart/2008/layout/HexagonCluster"/>
    <dgm:cxn modelId="{0ACB5BC5-BD35-41FA-9ABF-2C905205312A}" type="presParOf" srcId="{CD2C2D50-DC5C-450A-822C-1A76FBEFC9E0}" destId="{9E810761-002E-48D6-9E9A-312BE2026488}" srcOrd="0" destOrd="0" presId="urn:microsoft.com/office/officeart/2008/layout/HexagonCluster"/>
    <dgm:cxn modelId="{E88AE248-03AE-4D65-BCAB-4EA93CF4D164}" type="presParOf" srcId="{D26B3C3F-2D04-414C-9510-01CF65325DCE}" destId="{FD7389B7-4074-475C-821D-B5409E2FE6E6}" srcOrd="3" destOrd="0" presId="urn:microsoft.com/office/officeart/2008/layout/HexagonCluster"/>
    <dgm:cxn modelId="{1A7CB3F2-E2EF-423E-BBEE-B659BA5EA68E}" type="presParOf" srcId="{FD7389B7-4074-475C-821D-B5409E2FE6E6}" destId="{F29C14C0-7541-4208-818D-68020D2A519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80F6E7-7599-471D-B7C0-105C7958B203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8D2E6B0A-C539-4105-8F19-DB19CA84BD0F}">
      <dgm:prSet phldrT="[Text]"/>
      <dgm:spPr/>
      <dgm:t>
        <a:bodyPr/>
        <a:lstStyle/>
        <a:p>
          <a:r>
            <a:rPr lang="en-US" dirty="0" smtClean="0"/>
            <a:t>Cosmetics</a:t>
          </a:r>
          <a:endParaRPr lang="en-US" dirty="0"/>
        </a:p>
      </dgm:t>
    </dgm:pt>
    <dgm:pt modelId="{92BB8B78-309D-4BFF-AE25-BA38F8DBEE9C}" type="parTrans" cxnId="{E01BECAD-A24D-47B7-B32D-57E673FCD1A7}">
      <dgm:prSet/>
      <dgm:spPr/>
      <dgm:t>
        <a:bodyPr/>
        <a:lstStyle/>
        <a:p>
          <a:endParaRPr lang="en-US"/>
        </a:p>
      </dgm:t>
    </dgm:pt>
    <dgm:pt modelId="{0712884A-DBE2-4024-A72C-17B9C425F907}" type="sibTrans" cxnId="{E01BECAD-A24D-47B7-B32D-57E673FCD1A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26007110-4D57-4A4D-84F3-D5584DADBDB2}" type="pres">
      <dgm:prSet presAssocID="{C880F6E7-7599-471D-B7C0-105C7958B203}" presName="Name0" presStyleCnt="0">
        <dgm:presLayoutVars>
          <dgm:chMax val="21"/>
          <dgm:chPref val="21"/>
        </dgm:presLayoutVars>
      </dgm:prSet>
      <dgm:spPr/>
    </dgm:pt>
    <dgm:pt modelId="{3A00A67E-B1F2-4E1B-8F1F-15CFBECABF90}" type="pres">
      <dgm:prSet presAssocID="{8D2E6B0A-C539-4105-8F19-DB19CA84BD0F}" presName="text1" presStyleCnt="0"/>
      <dgm:spPr/>
    </dgm:pt>
    <dgm:pt modelId="{3909B559-8B7D-4012-8F2C-5AFCF0990D8C}" type="pres">
      <dgm:prSet presAssocID="{8D2E6B0A-C539-4105-8F19-DB19CA84BD0F}" presName="textRepeatNode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2AE0F-4D7A-47DD-8168-C766D43C4FF8}" type="pres">
      <dgm:prSet presAssocID="{8D2E6B0A-C539-4105-8F19-DB19CA84BD0F}" presName="textaccent1" presStyleCnt="0"/>
      <dgm:spPr/>
    </dgm:pt>
    <dgm:pt modelId="{9565F704-3F08-4980-81FC-5A13691544CE}" type="pres">
      <dgm:prSet presAssocID="{8D2E6B0A-C539-4105-8F19-DB19CA84BD0F}" presName="accentRepeatNode" presStyleLbl="solidAlignAcc1" presStyleIdx="0" presStyleCnt="2"/>
      <dgm:spPr/>
    </dgm:pt>
    <dgm:pt modelId="{B76B6185-7F03-44E2-992D-8E1ADF53611F}" type="pres">
      <dgm:prSet presAssocID="{0712884A-DBE2-4024-A72C-17B9C425F907}" presName="image1" presStyleCnt="0"/>
      <dgm:spPr/>
    </dgm:pt>
    <dgm:pt modelId="{9890FDD2-8F10-4884-BC8F-941C23793434}" type="pres">
      <dgm:prSet presAssocID="{0712884A-DBE2-4024-A72C-17B9C425F907}" presName="imageRepeatNode" presStyleLbl="alignAcc1" presStyleIdx="0" presStyleCnt="1" custLinFactNeighborX="-2998" custLinFactNeighborY="6916"/>
      <dgm:spPr/>
      <dgm:t>
        <a:bodyPr/>
        <a:lstStyle/>
        <a:p>
          <a:endParaRPr lang="en-US"/>
        </a:p>
      </dgm:t>
    </dgm:pt>
    <dgm:pt modelId="{3B08900F-F753-46B7-B4C3-5AFCB090ABE5}" type="pres">
      <dgm:prSet presAssocID="{0712884A-DBE2-4024-A72C-17B9C425F907}" presName="imageaccent1" presStyleCnt="0"/>
      <dgm:spPr/>
    </dgm:pt>
    <dgm:pt modelId="{0A4D8A63-926C-438E-BCCD-964B2F898911}" type="pres">
      <dgm:prSet presAssocID="{0712884A-DBE2-4024-A72C-17B9C425F907}" presName="accentRepeatNode" presStyleLbl="solidAlignAcc1" presStyleIdx="1" presStyleCnt="2"/>
      <dgm:spPr/>
    </dgm:pt>
  </dgm:ptLst>
  <dgm:cxnLst>
    <dgm:cxn modelId="{3616B566-D16D-420E-B133-CAB05799960F}" type="presOf" srcId="{C880F6E7-7599-471D-B7C0-105C7958B203}" destId="{26007110-4D57-4A4D-84F3-D5584DADBDB2}" srcOrd="0" destOrd="0" presId="urn:microsoft.com/office/officeart/2008/layout/HexagonCluster"/>
    <dgm:cxn modelId="{3F836E45-1B7D-41E6-9CEE-96E1AB7B0B7C}" type="presOf" srcId="{0712884A-DBE2-4024-A72C-17B9C425F907}" destId="{9890FDD2-8F10-4884-BC8F-941C23793434}" srcOrd="0" destOrd="0" presId="urn:microsoft.com/office/officeart/2008/layout/HexagonCluster"/>
    <dgm:cxn modelId="{1CC319BB-54AF-47DC-8645-6BB62F01D272}" type="presOf" srcId="{8D2E6B0A-C539-4105-8F19-DB19CA84BD0F}" destId="{3909B559-8B7D-4012-8F2C-5AFCF0990D8C}" srcOrd="0" destOrd="0" presId="urn:microsoft.com/office/officeart/2008/layout/HexagonCluster"/>
    <dgm:cxn modelId="{E01BECAD-A24D-47B7-B32D-57E673FCD1A7}" srcId="{C880F6E7-7599-471D-B7C0-105C7958B203}" destId="{8D2E6B0A-C539-4105-8F19-DB19CA84BD0F}" srcOrd="0" destOrd="0" parTransId="{92BB8B78-309D-4BFF-AE25-BA38F8DBEE9C}" sibTransId="{0712884A-DBE2-4024-A72C-17B9C425F907}"/>
    <dgm:cxn modelId="{9EAC2101-FDC0-4BAD-B134-4D377D343462}" type="presParOf" srcId="{26007110-4D57-4A4D-84F3-D5584DADBDB2}" destId="{3A00A67E-B1F2-4E1B-8F1F-15CFBECABF90}" srcOrd="0" destOrd="0" presId="urn:microsoft.com/office/officeart/2008/layout/HexagonCluster"/>
    <dgm:cxn modelId="{E0FBCF76-F5CF-47BB-8E1B-48CB04F06584}" type="presParOf" srcId="{3A00A67E-B1F2-4E1B-8F1F-15CFBECABF90}" destId="{3909B559-8B7D-4012-8F2C-5AFCF0990D8C}" srcOrd="0" destOrd="0" presId="urn:microsoft.com/office/officeart/2008/layout/HexagonCluster"/>
    <dgm:cxn modelId="{8C01A3AD-CA7A-414E-B3C6-7F4B3FD2D925}" type="presParOf" srcId="{26007110-4D57-4A4D-84F3-D5584DADBDB2}" destId="{FE12AE0F-4D7A-47DD-8168-C766D43C4FF8}" srcOrd="1" destOrd="0" presId="urn:microsoft.com/office/officeart/2008/layout/HexagonCluster"/>
    <dgm:cxn modelId="{1DDC55C7-1C71-446B-9622-7B636328917E}" type="presParOf" srcId="{FE12AE0F-4D7A-47DD-8168-C766D43C4FF8}" destId="{9565F704-3F08-4980-81FC-5A13691544CE}" srcOrd="0" destOrd="0" presId="urn:microsoft.com/office/officeart/2008/layout/HexagonCluster"/>
    <dgm:cxn modelId="{543ABDE3-F017-49EE-AC3A-D81935D6BBF3}" type="presParOf" srcId="{26007110-4D57-4A4D-84F3-D5584DADBDB2}" destId="{B76B6185-7F03-44E2-992D-8E1ADF53611F}" srcOrd="2" destOrd="0" presId="urn:microsoft.com/office/officeart/2008/layout/HexagonCluster"/>
    <dgm:cxn modelId="{1EC30BF7-3FEB-4C2D-8A7A-94E044D90212}" type="presParOf" srcId="{B76B6185-7F03-44E2-992D-8E1ADF53611F}" destId="{9890FDD2-8F10-4884-BC8F-941C23793434}" srcOrd="0" destOrd="0" presId="urn:microsoft.com/office/officeart/2008/layout/HexagonCluster"/>
    <dgm:cxn modelId="{A845038B-B2B2-47ED-A695-0169CD12D31F}" type="presParOf" srcId="{26007110-4D57-4A4D-84F3-D5584DADBDB2}" destId="{3B08900F-F753-46B7-B4C3-5AFCB090ABE5}" srcOrd="3" destOrd="0" presId="urn:microsoft.com/office/officeart/2008/layout/HexagonCluster"/>
    <dgm:cxn modelId="{940E898F-20FF-4D59-9E60-F0FBD24317CD}" type="presParOf" srcId="{3B08900F-F753-46B7-B4C3-5AFCB090ABE5}" destId="{0A4D8A63-926C-438E-BCCD-964B2F898911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7B0423-842F-4653-82D2-B99E2C6400ED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6B9DB803-095F-42EC-BEE6-2163C259799B}">
      <dgm:prSet phldrT="[Text]"/>
      <dgm:spPr/>
      <dgm:t>
        <a:bodyPr/>
        <a:lstStyle/>
        <a:p>
          <a:r>
            <a:rPr lang="en-US" dirty="0" smtClean="0"/>
            <a:t>Vitamins</a:t>
          </a:r>
          <a:endParaRPr lang="en-US" dirty="0"/>
        </a:p>
      </dgm:t>
    </dgm:pt>
    <dgm:pt modelId="{6137AA2F-1BFE-49D0-A3E4-EC063F794611}" type="parTrans" cxnId="{6C15A8BA-71BB-4EF7-B72C-4285B80ADC54}">
      <dgm:prSet/>
      <dgm:spPr/>
      <dgm:t>
        <a:bodyPr/>
        <a:lstStyle/>
        <a:p>
          <a:endParaRPr lang="en-US"/>
        </a:p>
      </dgm:t>
    </dgm:pt>
    <dgm:pt modelId="{014D7C92-A29F-4701-9D88-88B4D21E8ECB}" type="sibTrans" cxnId="{6C15A8BA-71BB-4EF7-B72C-4285B80ADC54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9D93BA57-B1C9-427E-87E0-083A6A19CF8A}" type="pres">
      <dgm:prSet presAssocID="{B67B0423-842F-4653-82D2-B99E2C6400ED}" presName="Name0" presStyleCnt="0">
        <dgm:presLayoutVars>
          <dgm:chMax val="21"/>
          <dgm:chPref val="21"/>
        </dgm:presLayoutVars>
      </dgm:prSet>
      <dgm:spPr/>
    </dgm:pt>
    <dgm:pt modelId="{305432A5-7CB0-4703-8FF8-93AAD64D2175}" type="pres">
      <dgm:prSet presAssocID="{6B9DB803-095F-42EC-BEE6-2163C259799B}" presName="text1" presStyleCnt="0"/>
      <dgm:spPr/>
    </dgm:pt>
    <dgm:pt modelId="{A3845904-713B-440B-A71F-FC66195C9A8C}" type="pres">
      <dgm:prSet presAssocID="{6B9DB803-095F-42EC-BEE6-2163C259799B}" presName="textRepeatNode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BA35A-599A-48D9-A9EC-C7046AB0FA9D}" type="pres">
      <dgm:prSet presAssocID="{6B9DB803-095F-42EC-BEE6-2163C259799B}" presName="textaccent1" presStyleCnt="0"/>
      <dgm:spPr/>
    </dgm:pt>
    <dgm:pt modelId="{0B6566E0-E99C-4047-BEFA-AE4108293F21}" type="pres">
      <dgm:prSet presAssocID="{6B9DB803-095F-42EC-BEE6-2163C259799B}" presName="accentRepeatNode" presStyleLbl="solidAlignAcc1" presStyleIdx="0" presStyleCnt="2"/>
      <dgm:spPr/>
    </dgm:pt>
    <dgm:pt modelId="{A2C92426-76BE-4F0B-9798-AADFD4069E33}" type="pres">
      <dgm:prSet presAssocID="{014D7C92-A29F-4701-9D88-88B4D21E8ECB}" presName="image1" presStyleCnt="0"/>
      <dgm:spPr/>
    </dgm:pt>
    <dgm:pt modelId="{E733D9D8-05C1-484D-88F5-E343DB86CF91}" type="pres">
      <dgm:prSet presAssocID="{014D7C92-A29F-4701-9D88-88B4D21E8ECB}" presName="imageRepeatNode" presStyleLbl="alignAcc1" presStyleIdx="0" presStyleCnt="1"/>
      <dgm:spPr/>
      <dgm:t>
        <a:bodyPr/>
        <a:lstStyle/>
        <a:p>
          <a:endParaRPr lang="en-US"/>
        </a:p>
      </dgm:t>
    </dgm:pt>
    <dgm:pt modelId="{58BC609D-5AB3-4D27-850F-BD76E27DF4C0}" type="pres">
      <dgm:prSet presAssocID="{014D7C92-A29F-4701-9D88-88B4D21E8ECB}" presName="imageaccent1" presStyleCnt="0"/>
      <dgm:spPr/>
    </dgm:pt>
    <dgm:pt modelId="{C2620757-4294-4566-ACE5-265371F8FB77}" type="pres">
      <dgm:prSet presAssocID="{014D7C92-A29F-4701-9D88-88B4D21E8ECB}" presName="accentRepeatNode" presStyleLbl="solidAlignAcc1" presStyleIdx="1" presStyleCnt="2"/>
      <dgm:spPr/>
    </dgm:pt>
  </dgm:ptLst>
  <dgm:cxnLst>
    <dgm:cxn modelId="{6C15A8BA-71BB-4EF7-B72C-4285B80ADC54}" srcId="{B67B0423-842F-4653-82D2-B99E2C6400ED}" destId="{6B9DB803-095F-42EC-BEE6-2163C259799B}" srcOrd="0" destOrd="0" parTransId="{6137AA2F-1BFE-49D0-A3E4-EC063F794611}" sibTransId="{014D7C92-A29F-4701-9D88-88B4D21E8ECB}"/>
    <dgm:cxn modelId="{260BD804-9700-4910-AB24-BB035A0FA597}" type="presOf" srcId="{014D7C92-A29F-4701-9D88-88B4D21E8ECB}" destId="{E733D9D8-05C1-484D-88F5-E343DB86CF91}" srcOrd="0" destOrd="0" presId="urn:microsoft.com/office/officeart/2008/layout/HexagonCluster"/>
    <dgm:cxn modelId="{6A9B346E-3FAF-42FE-BC3B-1EAD949C98AF}" type="presOf" srcId="{6B9DB803-095F-42EC-BEE6-2163C259799B}" destId="{A3845904-713B-440B-A71F-FC66195C9A8C}" srcOrd="0" destOrd="0" presId="urn:microsoft.com/office/officeart/2008/layout/HexagonCluster"/>
    <dgm:cxn modelId="{7F2855FF-AC86-4B13-9C80-FC5B1E377552}" type="presOf" srcId="{B67B0423-842F-4653-82D2-B99E2C6400ED}" destId="{9D93BA57-B1C9-427E-87E0-083A6A19CF8A}" srcOrd="0" destOrd="0" presId="urn:microsoft.com/office/officeart/2008/layout/HexagonCluster"/>
    <dgm:cxn modelId="{2725B23E-3EF6-41A1-9734-DD0E4043D580}" type="presParOf" srcId="{9D93BA57-B1C9-427E-87E0-083A6A19CF8A}" destId="{305432A5-7CB0-4703-8FF8-93AAD64D2175}" srcOrd="0" destOrd="0" presId="urn:microsoft.com/office/officeart/2008/layout/HexagonCluster"/>
    <dgm:cxn modelId="{87AA30CF-AC3F-4FD2-A7FE-CAA163858775}" type="presParOf" srcId="{305432A5-7CB0-4703-8FF8-93AAD64D2175}" destId="{A3845904-713B-440B-A71F-FC66195C9A8C}" srcOrd="0" destOrd="0" presId="urn:microsoft.com/office/officeart/2008/layout/HexagonCluster"/>
    <dgm:cxn modelId="{961E0B69-7ED0-4478-B86F-030A86268E18}" type="presParOf" srcId="{9D93BA57-B1C9-427E-87E0-083A6A19CF8A}" destId="{25EBA35A-599A-48D9-A9EC-C7046AB0FA9D}" srcOrd="1" destOrd="0" presId="urn:microsoft.com/office/officeart/2008/layout/HexagonCluster"/>
    <dgm:cxn modelId="{8F768835-3B9D-418E-8F1E-586B5E6BAEA9}" type="presParOf" srcId="{25EBA35A-599A-48D9-A9EC-C7046AB0FA9D}" destId="{0B6566E0-E99C-4047-BEFA-AE4108293F21}" srcOrd="0" destOrd="0" presId="urn:microsoft.com/office/officeart/2008/layout/HexagonCluster"/>
    <dgm:cxn modelId="{52B252B6-A236-40D3-95DD-C4BBF7ACE885}" type="presParOf" srcId="{9D93BA57-B1C9-427E-87E0-083A6A19CF8A}" destId="{A2C92426-76BE-4F0B-9798-AADFD4069E33}" srcOrd="2" destOrd="0" presId="urn:microsoft.com/office/officeart/2008/layout/HexagonCluster"/>
    <dgm:cxn modelId="{0BA42AF7-1D08-4DF1-92D8-A82FB7BA691A}" type="presParOf" srcId="{A2C92426-76BE-4F0B-9798-AADFD4069E33}" destId="{E733D9D8-05C1-484D-88F5-E343DB86CF91}" srcOrd="0" destOrd="0" presId="urn:microsoft.com/office/officeart/2008/layout/HexagonCluster"/>
    <dgm:cxn modelId="{5D3B7317-6A3F-430F-A354-AC54CFE991EC}" type="presParOf" srcId="{9D93BA57-B1C9-427E-87E0-083A6A19CF8A}" destId="{58BC609D-5AB3-4D27-850F-BD76E27DF4C0}" srcOrd="3" destOrd="0" presId="urn:microsoft.com/office/officeart/2008/layout/HexagonCluster"/>
    <dgm:cxn modelId="{98B6D65C-BC08-4106-89C0-4B4A3D02739B}" type="presParOf" srcId="{58BC609D-5AB3-4D27-850F-BD76E27DF4C0}" destId="{C2620757-4294-4566-ACE5-265371F8FB77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0D49B2-393F-440C-A6E5-26371E1CCF62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A4C21ABA-6F99-43A5-86E3-9F321E6C399E}">
      <dgm:prSet phldrT="[Text]"/>
      <dgm:spPr/>
      <dgm:t>
        <a:bodyPr/>
        <a:lstStyle/>
        <a:p>
          <a:r>
            <a:rPr lang="en-US" dirty="0" smtClean="0"/>
            <a:t>SF6 Gas</a:t>
          </a:r>
          <a:endParaRPr lang="en-US" dirty="0"/>
        </a:p>
      </dgm:t>
    </dgm:pt>
    <dgm:pt modelId="{8C2B0284-6E25-4936-92EA-6E26A4AC2265}" type="parTrans" cxnId="{1ACE2B58-1E55-4190-8782-B58BBC0FD973}">
      <dgm:prSet/>
      <dgm:spPr/>
      <dgm:t>
        <a:bodyPr/>
        <a:lstStyle/>
        <a:p>
          <a:endParaRPr lang="en-US"/>
        </a:p>
      </dgm:t>
    </dgm:pt>
    <dgm:pt modelId="{763C9F52-D36C-4E7C-BF02-6966D239694A}" type="sibTrans" cxnId="{1ACE2B58-1E55-4190-8782-B58BBC0FD973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3C7AB57D-29D6-499B-BC3B-944D58F942BE}" type="pres">
      <dgm:prSet presAssocID="{C90D49B2-393F-440C-A6E5-26371E1CCF62}" presName="Name0" presStyleCnt="0">
        <dgm:presLayoutVars>
          <dgm:chMax val="21"/>
          <dgm:chPref val="21"/>
        </dgm:presLayoutVars>
      </dgm:prSet>
      <dgm:spPr/>
    </dgm:pt>
    <dgm:pt modelId="{F58E2A4D-8EF0-4F84-AD3D-6656919C6042}" type="pres">
      <dgm:prSet presAssocID="{A4C21ABA-6F99-43A5-86E3-9F321E6C399E}" presName="text1" presStyleCnt="0"/>
      <dgm:spPr/>
    </dgm:pt>
    <dgm:pt modelId="{4D1F3CD5-BF2B-4A34-A297-346E2E05B163}" type="pres">
      <dgm:prSet presAssocID="{A4C21ABA-6F99-43A5-86E3-9F321E6C399E}" presName="textRepeatNode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A43A5-D97B-42BD-B9D1-3826F8104BFE}" type="pres">
      <dgm:prSet presAssocID="{A4C21ABA-6F99-43A5-86E3-9F321E6C399E}" presName="textaccent1" presStyleCnt="0"/>
      <dgm:spPr/>
    </dgm:pt>
    <dgm:pt modelId="{A3ADFF31-6332-4E67-AF2B-4A8712726105}" type="pres">
      <dgm:prSet presAssocID="{A4C21ABA-6F99-43A5-86E3-9F321E6C399E}" presName="accentRepeatNode" presStyleLbl="solidAlignAcc1" presStyleIdx="0" presStyleCnt="2"/>
      <dgm:spPr/>
    </dgm:pt>
    <dgm:pt modelId="{7A2267DB-E678-4E71-B0F2-2272BC470FB4}" type="pres">
      <dgm:prSet presAssocID="{763C9F52-D36C-4E7C-BF02-6966D239694A}" presName="image1" presStyleCnt="0"/>
      <dgm:spPr/>
    </dgm:pt>
    <dgm:pt modelId="{4BE05E64-AE9D-47B3-A082-B16C074B1DB9}" type="pres">
      <dgm:prSet presAssocID="{763C9F52-D36C-4E7C-BF02-6966D239694A}" presName="imageRepeatNode" presStyleLbl="alignAcc1" presStyleIdx="0" presStyleCnt="1"/>
      <dgm:spPr/>
      <dgm:t>
        <a:bodyPr/>
        <a:lstStyle/>
        <a:p>
          <a:endParaRPr lang="en-US"/>
        </a:p>
      </dgm:t>
    </dgm:pt>
    <dgm:pt modelId="{5889BE4F-3FCD-4A4D-89DB-FACDF7E8E007}" type="pres">
      <dgm:prSet presAssocID="{763C9F52-D36C-4E7C-BF02-6966D239694A}" presName="imageaccent1" presStyleCnt="0"/>
      <dgm:spPr/>
    </dgm:pt>
    <dgm:pt modelId="{638CED90-5D4D-4D61-90D4-54C2F9FE973F}" type="pres">
      <dgm:prSet presAssocID="{763C9F52-D36C-4E7C-BF02-6966D239694A}" presName="accentRepeatNode" presStyleLbl="solidAlignAcc1" presStyleIdx="1" presStyleCnt="2"/>
      <dgm:spPr/>
    </dgm:pt>
  </dgm:ptLst>
  <dgm:cxnLst>
    <dgm:cxn modelId="{80998B30-2CB7-4DB6-B149-A05B6EDB4487}" type="presOf" srcId="{763C9F52-D36C-4E7C-BF02-6966D239694A}" destId="{4BE05E64-AE9D-47B3-A082-B16C074B1DB9}" srcOrd="0" destOrd="0" presId="urn:microsoft.com/office/officeart/2008/layout/HexagonCluster"/>
    <dgm:cxn modelId="{1FD45A22-BE13-4D83-AE1C-578E92618D37}" type="presOf" srcId="{C90D49B2-393F-440C-A6E5-26371E1CCF62}" destId="{3C7AB57D-29D6-499B-BC3B-944D58F942BE}" srcOrd="0" destOrd="0" presId="urn:microsoft.com/office/officeart/2008/layout/HexagonCluster"/>
    <dgm:cxn modelId="{1ACE2B58-1E55-4190-8782-B58BBC0FD973}" srcId="{C90D49B2-393F-440C-A6E5-26371E1CCF62}" destId="{A4C21ABA-6F99-43A5-86E3-9F321E6C399E}" srcOrd="0" destOrd="0" parTransId="{8C2B0284-6E25-4936-92EA-6E26A4AC2265}" sibTransId="{763C9F52-D36C-4E7C-BF02-6966D239694A}"/>
    <dgm:cxn modelId="{AA5ABDD7-734C-432C-9421-B85502AA066B}" type="presOf" srcId="{A4C21ABA-6F99-43A5-86E3-9F321E6C399E}" destId="{4D1F3CD5-BF2B-4A34-A297-346E2E05B163}" srcOrd="0" destOrd="0" presId="urn:microsoft.com/office/officeart/2008/layout/HexagonCluster"/>
    <dgm:cxn modelId="{1563D6F9-6C8A-4F00-B8B7-8A4F37BC4619}" type="presParOf" srcId="{3C7AB57D-29D6-499B-BC3B-944D58F942BE}" destId="{F58E2A4D-8EF0-4F84-AD3D-6656919C6042}" srcOrd="0" destOrd="0" presId="urn:microsoft.com/office/officeart/2008/layout/HexagonCluster"/>
    <dgm:cxn modelId="{4AEC0CA5-D96C-47EA-8B48-AA7676B6DEF2}" type="presParOf" srcId="{F58E2A4D-8EF0-4F84-AD3D-6656919C6042}" destId="{4D1F3CD5-BF2B-4A34-A297-346E2E05B163}" srcOrd="0" destOrd="0" presId="urn:microsoft.com/office/officeart/2008/layout/HexagonCluster"/>
    <dgm:cxn modelId="{EA95089D-5EE2-47BC-9599-36C56C08639A}" type="presParOf" srcId="{3C7AB57D-29D6-499B-BC3B-944D58F942BE}" destId="{714A43A5-D97B-42BD-B9D1-3826F8104BFE}" srcOrd="1" destOrd="0" presId="urn:microsoft.com/office/officeart/2008/layout/HexagonCluster"/>
    <dgm:cxn modelId="{FA490B77-9C36-4B2B-B56A-DC250757D6B5}" type="presParOf" srcId="{714A43A5-D97B-42BD-B9D1-3826F8104BFE}" destId="{A3ADFF31-6332-4E67-AF2B-4A8712726105}" srcOrd="0" destOrd="0" presId="urn:microsoft.com/office/officeart/2008/layout/HexagonCluster"/>
    <dgm:cxn modelId="{B3CB77BF-9E16-40F2-81B2-CBB3465EE5E9}" type="presParOf" srcId="{3C7AB57D-29D6-499B-BC3B-944D58F942BE}" destId="{7A2267DB-E678-4E71-B0F2-2272BC470FB4}" srcOrd="2" destOrd="0" presId="urn:microsoft.com/office/officeart/2008/layout/HexagonCluster"/>
    <dgm:cxn modelId="{9BF98E42-9099-4564-AE06-6818AC7B50BC}" type="presParOf" srcId="{7A2267DB-E678-4E71-B0F2-2272BC470FB4}" destId="{4BE05E64-AE9D-47B3-A082-B16C074B1DB9}" srcOrd="0" destOrd="0" presId="urn:microsoft.com/office/officeart/2008/layout/HexagonCluster"/>
    <dgm:cxn modelId="{D1394888-4CD7-4C70-8F79-C263053620F7}" type="presParOf" srcId="{3C7AB57D-29D6-499B-BC3B-944D58F942BE}" destId="{5889BE4F-3FCD-4A4D-89DB-FACDF7E8E007}" srcOrd="3" destOrd="0" presId="urn:microsoft.com/office/officeart/2008/layout/HexagonCluster"/>
    <dgm:cxn modelId="{EE940574-F86F-40C3-A287-D42E77730DAC}" type="presParOf" srcId="{5889BE4F-3FCD-4A4D-89DB-FACDF7E8E007}" destId="{638CED90-5D4D-4D61-90D4-54C2F9FE973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7CCE4A-DD65-4E6C-8BB7-039308B21320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8F5A2C45-FBA0-40AA-BF01-477003F9D774}">
      <dgm:prSet phldrT="[Text]"/>
      <dgm:spPr/>
      <dgm:t>
        <a:bodyPr/>
        <a:lstStyle/>
        <a:p>
          <a:r>
            <a:rPr lang="en-US" dirty="0" err="1" smtClean="0"/>
            <a:t>Prillings</a:t>
          </a:r>
          <a:endParaRPr lang="en-US" dirty="0"/>
        </a:p>
      </dgm:t>
    </dgm:pt>
    <dgm:pt modelId="{879B8352-05BA-4235-9CFF-5E16A3F83B59}" type="parTrans" cxnId="{289EE385-20BA-41E1-811B-30E5D630E593}">
      <dgm:prSet/>
      <dgm:spPr/>
      <dgm:t>
        <a:bodyPr/>
        <a:lstStyle/>
        <a:p>
          <a:endParaRPr lang="en-US"/>
        </a:p>
      </dgm:t>
    </dgm:pt>
    <dgm:pt modelId="{02059C01-5BC3-4B2A-B975-D4A58AB927D3}" type="sibTrans" cxnId="{289EE385-20BA-41E1-811B-30E5D630E593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1000" b="-11000"/>
          </a:stretch>
        </a:blipFill>
      </dgm:spPr>
      <dgm:t>
        <a:bodyPr/>
        <a:lstStyle/>
        <a:p>
          <a:endParaRPr lang="en-US"/>
        </a:p>
      </dgm:t>
    </dgm:pt>
    <dgm:pt modelId="{AC180302-F967-43DF-9EE0-1D7D64DBDF1E}" type="pres">
      <dgm:prSet presAssocID="{A87CCE4A-DD65-4E6C-8BB7-039308B21320}" presName="Name0" presStyleCnt="0">
        <dgm:presLayoutVars>
          <dgm:chMax val="21"/>
          <dgm:chPref val="21"/>
        </dgm:presLayoutVars>
      </dgm:prSet>
      <dgm:spPr/>
    </dgm:pt>
    <dgm:pt modelId="{BBA34DF3-E947-4AEF-A6C5-35B37F2EE593}" type="pres">
      <dgm:prSet presAssocID="{8F5A2C45-FBA0-40AA-BF01-477003F9D774}" presName="text1" presStyleCnt="0"/>
      <dgm:spPr/>
    </dgm:pt>
    <dgm:pt modelId="{DA9620FF-8596-41EB-BB19-FFF3AC5565CA}" type="pres">
      <dgm:prSet presAssocID="{8F5A2C45-FBA0-40AA-BF01-477003F9D774}" presName="textRepeatNode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B67D7-5A36-4A09-A457-C38E4580105A}" type="pres">
      <dgm:prSet presAssocID="{8F5A2C45-FBA0-40AA-BF01-477003F9D774}" presName="textaccent1" presStyleCnt="0"/>
      <dgm:spPr/>
    </dgm:pt>
    <dgm:pt modelId="{C91A9B39-AAEA-4FD7-AD70-FA8B3B3EEFEB}" type="pres">
      <dgm:prSet presAssocID="{8F5A2C45-FBA0-40AA-BF01-477003F9D774}" presName="accentRepeatNode" presStyleLbl="solidAlignAcc1" presStyleIdx="0" presStyleCnt="2"/>
      <dgm:spPr/>
    </dgm:pt>
    <dgm:pt modelId="{838166CF-13C5-4324-8412-4EC7357BAE14}" type="pres">
      <dgm:prSet presAssocID="{02059C01-5BC3-4B2A-B975-D4A58AB927D3}" presName="image1" presStyleCnt="0"/>
      <dgm:spPr/>
    </dgm:pt>
    <dgm:pt modelId="{F34A8F9F-A3BE-41E3-9622-C96C9D07D624}" type="pres">
      <dgm:prSet presAssocID="{02059C01-5BC3-4B2A-B975-D4A58AB927D3}" presName="imageRepeatNode" presStyleLbl="alignAcc1" presStyleIdx="0" presStyleCnt="1" custLinFactNeighborX="0" custLinFactNeighborY="1041"/>
      <dgm:spPr/>
      <dgm:t>
        <a:bodyPr/>
        <a:lstStyle/>
        <a:p>
          <a:endParaRPr lang="en-US"/>
        </a:p>
      </dgm:t>
    </dgm:pt>
    <dgm:pt modelId="{663B84D5-5010-4742-BA9C-C1D056A1B407}" type="pres">
      <dgm:prSet presAssocID="{02059C01-5BC3-4B2A-B975-D4A58AB927D3}" presName="imageaccent1" presStyleCnt="0"/>
      <dgm:spPr/>
    </dgm:pt>
    <dgm:pt modelId="{1DB684E7-3963-411E-8C25-ACF59017F433}" type="pres">
      <dgm:prSet presAssocID="{02059C01-5BC3-4B2A-B975-D4A58AB927D3}" presName="accentRepeatNode" presStyleLbl="solidAlignAcc1" presStyleIdx="1" presStyleCnt="2"/>
      <dgm:spPr/>
    </dgm:pt>
  </dgm:ptLst>
  <dgm:cxnLst>
    <dgm:cxn modelId="{289EE385-20BA-41E1-811B-30E5D630E593}" srcId="{A87CCE4A-DD65-4E6C-8BB7-039308B21320}" destId="{8F5A2C45-FBA0-40AA-BF01-477003F9D774}" srcOrd="0" destOrd="0" parTransId="{879B8352-05BA-4235-9CFF-5E16A3F83B59}" sibTransId="{02059C01-5BC3-4B2A-B975-D4A58AB927D3}"/>
    <dgm:cxn modelId="{76B0CFBE-6837-4E3A-9141-381295264C6A}" type="presOf" srcId="{02059C01-5BC3-4B2A-B975-D4A58AB927D3}" destId="{F34A8F9F-A3BE-41E3-9622-C96C9D07D624}" srcOrd="0" destOrd="0" presId="urn:microsoft.com/office/officeart/2008/layout/HexagonCluster"/>
    <dgm:cxn modelId="{FDDFF388-6FD3-406D-8256-7AF85CFE5E70}" type="presOf" srcId="{A87CCE4A-DD65-4E6C-8BB7-039308B21320}" destId="{AC180302-F967-43DF-9EE0-1D7D64DBDF1E}" srcOrd="0" destOrd="0" presId="urn:microsoft.com/office/officeart/2008/layout/HexagonCluster"/>
    <dgm:cxn modelId="{B5A0B7CD-9942-4204-A550-55D9911E6870}" type="presOf" srcId="{8F5A2C45-FBA0-40AA-BF01-477003F9D774}" destId="{DA9620FF-8596-41EB-BB19-FFF3AC5565CA}" srcOrd="0" destOrd="0" presId="urn:microsoft.com/office/officeart/2008/layout/HexagonCluster"/>
    <dgm:cxn modelId="{B36D1DEF-CE19-4D63-8C6B-06018530401C}" type="presParOf" srcId="{AC180302-F967-43DF-9EE0-1D7D64DBDF1E}" destId="{BBA34DF3-E947-4AEF-A6C5-35B37F2EE593}" srcOrd="0" destOrd="0" presId="urn:microsoft.com/office/officeart/2008/layout/HexagonCluster"/>
    <dgm:cxn modelId="{C296C160-AA3E-4B9E-81AB-D964ECFC99DD}" type="presParOf" srcId="{BBA34DF3-E947-4AEF-A6C5-35B37F2EE593}" destId="{DA9620FF-8596-41EB-BB19-FFF3AC5565CA}" srcOrd="0" destOrd="0" presId="urn:microsoft.com/office/officeart/2008/layout/HexagonCluster"/>
    <dgm:cxn modelId="{574ADA0C-EF94-4A3B-BF7A-7A3A5961B71C}" type="presParOf" srcId="{AC180302-F967-43DF-9EE0-1D7D64DBDF1E}" destId="{7B9B67D7-5A36-4A09-A457-C38E4580105A}" srcOrd="1" destOrd="0" presId="urn:microsoft.com/office/officeart/2008/layout/HexagonCluster"/>
    <dgm:cxn modelId="{67C77545-15C8-477A-A219-9E83003B3F86}" type="presParOf" srcId="{7B9B67D7-5A36-4A09-A457-C38E4580105A}" destId="{C91A9B39-AAEA-4FD7-AD70-FA8B3B3EEFEB}" srcOrd="0" destOrd="0" presId="urn:microsoft.com/office/officeart/2008/layout/HexagonCluster"/>
    <dgm:cxn modelId="{1BA4B23F-552C-4B1C-9FD6-DDB3BB3FB6C0}" type="presParOf" srcId="{AC180302-F967-43DF-9EE0-1D7D64DBDF1E}" destId="{838166CF-13C5-4324-8412-4EC7357BAE14}" srcOrd="2" destOrd="0" presId="urn:microsoft.com/office/officeart/2008/layout/HexagonCluster"/>
    <dgm:cxn modelId="{CBAE98E5-D946-4F6D-AB2F-1EE87A3BFE95}" type="presParOf" srcId="{838166CF-13C5-4324-8412-4EC7357BAE14}" destId="{F34A8F9F-A3BE-41E3-9622-C96C9D07D624}" srcOrd="0" destOrd="0" presId="urn:microsoft.com/office/officeart/2008/layout/HexagonCluster"/>
    <dgm:cxn modelId="{296D9520-9DCF-4492-A1D5-DB2D95306032}" type="presParOf" srcId="{AC180302-F967-43DF-9EE0-1D7D64DBDF1E}" destId="{663B84D5-5010-4742-BA9C-C1D056A1B407}" srcOrd="3" destOrd="0" presId="urn:microsoft.com/office/officeart/2008/layout/HexagonCluster"/>
    <dgm:cxn modelId="{58FC7550-4594-4777-996F-B4F16FA1F775}" type="presParOf" srcId="{663B84D5-5010-4742-BA9C-C1D056A1B407}" destId="{1DB684E7-3963-411E-8C25-ACF59017F43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3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E5E1B8-7BFD-415A-8723-4B025BA051FF}">
      <dsp:nvSpPr>
        <dsp:cNvPr id="0" name=""/>
        <dsp:cNvSpPr/>
      </dsp:nvSpPr>
      <dsp:spPr>
        <a:xfrm>
          <a:off x="1275778" y="896021"/>
          <a:ext cx="1543621" cy="132931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Dry Particles</a:t>
          </a:r>
          <a:endParaRPr lang="en-US" sz="2600" kern="1200" dirty="0"/>
        </a:p>
      </dsp:txBody>
      <dsp:txXfrm>
        <a:off x="1275778" y="896021"/>
        <a:ext cx="1543621" cy="1329311"/>
      </dsp:txXfrm>
    </dsp:sp>
    <dsp:sp modelId="{9B0E088A-1F97-49B2-A5EA-0DD165BDE959}">
      <dsp:nvSpPr>
        <dsp:cNvPr id="0" name=""/>
        <dsp:cNvSpPr/>
      </dsp:nvSpPr>
      <dsp:spPr>
        <a:xfrm>
          <a:off x="1311584" y="1483032"/>
          <a:ext cx="180159" cy="15549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598A8-D263-482A-BC3D-2713D901B262}">
      <dsp:nvSpPr>
        <dsp:cNvPr id="0" name=""/>
        <dsp:cNvSpPr/>
      </dsp:nvSpPr>
      <dsp:spPr>
        <a:xfrm>
          <a:off x="0" y="192747"/>
          <a:ext cx="1541647" cy="132890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5000" r="-15000"/>
          </a:stretch>
        </a:blip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B5930-D688-4C6E-92E2-BAD6FF30B0DF}">
      <dsp:nvSpPr>
        <dsp:cNvPr id="0" name=""/>
        <dsp:cNvSpPr/>
      </dsp:nvSpPr>
      <dsp:spPr>
        <a:xfrm>
          <a:off x="1043741" y="1337702"/>
          <a:ext cx="180159" cy="15549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1DABBB-DE74-4A98-9BE7-5EF7C87A1E19}">
      <dsp:nvSpPr>
        <dsp:cNvPr id="0" name=""/>
        <dsp:cNvSpPr/>
      </dsp:nvSpPr>
      <dsp:spPr>
        <a:xfrm>
          <a:off x="976294" y="726816"/>
          <a:ext cx="1181262" cy="101726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9210" rIns="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Flavors</a:t>
          </a:r>
          <a:endParaRPr lang="en-US" sz="2300" kern="1200" dirty="0"/>
        </a:p>
      </dsp:txBody>
      <dsp:txXfrm>
        <a:off x="976294" y="726816"/>
        <a:ext cx="1181262" cy="1017260"/>
      </dsp:txXfrm>
    </dsp:sp>
    <dsp:sp modelId="{4D1F5C48-2170-4752-9A55-4A940533674E}">
      <dsp:nvSpPr>
        <dsp:cNvPr id="0" name=""/>
        <dsp:cNvSpPr/>
      </dsp:nvSpPr>
      <dsp:spPr>
        <a:xfrm>
          <a:off x="1003695" y="1176028"/>
          <a:ext cx="137867" cy="1189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77904-72DE-48FC-B9AE-715CD4B8ABA5}">
      <dsp:nvSpPr>
        <dsp:cNvPr id="0" name=""/>
        <dsp:cNvSpPr/>
      </dsp:nvSpPr>
      <dsp:spPr>
        <a:xfrm>
          <a:off x="0" y="188632"/>
          <a:ext cx="1179752" cy="101694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CA55D-BBBD-4295-9D08-56C864D75A2B}">
      <dsp:nvSpPr>
        <dsp:cNvPr id="0" name=""/>
        <dsp:cNvSpPr/>
      </dsp:nvSpPr>
      <dsp:spPr>
        <a:xfrm>
          <a:off x="798727" y="1064814"/>
          <a:ext cx="137867" cy="1189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6CD959-D509-4C1F-899C-A448EF50A583}">
      <dsp:nvSpPr>
        <dsp:cNvPr id="0" name=""/>
        <dsp:cNvSpPr/>
      </dsp:nvSpPr>
      <dsp:spPr>
        <a:xfrm>
          <a:off x="838198" y="1066800"/>
          <a:ext cx="921323" cy="8116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Skin Care</a:t>
          </a:r>
          <a:endParaRPr lang="en-US" sz="1900" kern="1200" dirty="0"/>
        </a:p>
      </dsp:txBody>
      <dsp:txXfrm>
        <a:off x="838198" y="1066800"/>
        <a:ext cx="921323" cy="811697"/>
      </dsp:txXfrm>
    </dsp:sp>
    <dsp:sp modelId="{33D329A8-1601-414C-A37C-CA3EBD0F8442}">
      <dsp:nvSpPr>
        <dsp:cNvPr id="0" name=""/>
        <dsp:cNvSpPr/>
      </dsp:nvSpPr>
      <dsp:spPr>
        <a:xfrm>
          <a:off x="0" y="1012051"/>
          <a:ext cx="121729" cy="1050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10761-002E-48D6-9E9A-312BE2026488}">
      <dsp:nvSpPr>
        <dsp:cNvPr id="0" name=""/>
        <dsp:cNvSpPr/>
      </dsp:nvSpPr>
      <dsp:spPr>
        <a:xfrm>
          <a:off x="0" y="533396"/>
          <a:ext cx="1041654" cy="96649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C14C0-7541-4208-818D-68020D2A5192}">
      <dsp:nvSpPr>
        <dsp:cNvPr id="0" name=""/>
        <dsp:cNvSpPr/>
      </dsp:nvSpPr>
      <dsp:spPr>
        <a:xfrm>
          <a:off x="735647" y="1400321"/>
          <a:ext cx="121729" cy="1050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09B559-8B7D-4012-8F2C-5AFCF0990D8C}">
      <dsp:nvSpPr>
        <dsp:cNvPr id="0" name=""/>
        <dsp:cNvSpPr/>
      </dsp:nvSpPr>
      <dsp:spPr>
        <a:xfrm>
          <a:off x="1051655" y="961171"/>
          <a:ext cx="1272444" cy="109578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Cosmetics</a:t>
          </a:r>
          <a:endParaRPr lang="en-US" sz="1800" kern="1200" dirty="0"/>
        </a:p>
      </dsp:txBody>
      <dsp:txXfrm>
        <a:off x="1051655" y="961171"/>
        <a:ext cx="1272444" cy="1095783"/>
      </dsp:txXfrm>
    </dsp:sp>
    <dsp:sp modelId="{9565F704-3F08-4980-81FC-5A13691544CE}">
      <dsp:nvSpPr>
        <dsp:cNvPr id="0" name=""/>
        <dsp:cNvSpPr/>
      </dsp:nvSpPr>
      <dsp:spPr>
        <a:xfrm>
          <a:off x="1081171" y="1445058"/>
          <a:ext cx="148509" cy="128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0FDD2-8F10-4884-BC8F-941C23793434}">
      <dsp:nvSpPr>
        <dsp:cNvPr id="0" name=""/>
        <dsp:cNvSpPr/>
      </dsp:nvSpPr>
      <dsp:spPr>
        <a:xfrm>
          <a:off x="0" y="457206"/>
          <a:ext cx="1270817" cy="109544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D8A63-926C-438E-BCCD-964B2F898911}">
      <dsp:nvSpPr>
        <dsp:cNvPr id="0" name=""/>
        <dsp:cNvSpPr/>
      </dsp:nvSpPr>
      <dsp:spPr>
        <a:xfrm>
          <a:off x="860381" y="1325259"/>
          <a:ext cx="148509" cy="128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845904-713B-440B-A71F-FC66195C9A8C}">
      <dsp:nvSpPr>
        <dsp:cNvPr id="0" name=""/>
        <dsp:cNvSpPr/>
      </dsp:nvSpPr>
      <dsp:spPr>
        <a:xfrm>
          <a:off x="976294" y="979661"/>
          <a:ext cx="1181262" cy="101726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Vitamins</a:t>
          </a:r>
          <a:endParaRPr lang="en-US" sz="2000" kern="1200" dirty="0"/>
        </a:p>
      </dsp:txBody>
      <dsp:txXfrm>
        <a:off x="976294" y="979661"/>
        <a:ext cx="1181262" cy="1017260"/>
      </dsp:txXfrm>
    </dsp:sp>
    <dsp:sp modelId="{0B6566E0-E99C-4047-BEFA-AE4108293F21}">
      <dsp:nvSpPr>
        <dsp:cNvPr id="0" name=""/>
        <dsp:cNvSpPr/>
      </dsp:nvSpPr>
      <dsp:spPr>
        <a:xfrm>
          <a:off x="1003695" y="1428873"/>
          <a:ext cx="137867" cy="1189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3D9D8-05C1-484D-88F5-E343DB86CF91}">
      <dsp:nvSpPr>
        <dsp:cNvPr id="0" name=""/>
        <dsp:cNvSpPr/>
      </dsp:nvSpPr>
      <dsp:spPr>
        <a:xfrm>
          <a:off x="0" y="441477"/>
          <a:ext cx="1179752" cy="101694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20757-4294-4566-ACE5-265371F8FB77}">
      <dsp:nvSpPr>
        <dsp:cNvPr id="0" name=""/>
        <dsp:cNvSpPr/>
      </dsp:nvSpPr>
      <dsp:spPr>
        <a:xfrm>
          <a:off x="798727" y="1317659"/>
          <a:ext cx="137867" cy="1189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1F3CD5-BF2B-4A34-A297-346E2E05B163}">
      <dsp:nvSpPr>
        <dsp:cNvPr id="0" name=""/>
        <dsp:cNvSpPr/>
      </dsp:nvSpPr>
      <dsp:spPr>
        <a:xfrm>
          <a:off x="1590570" y="850876"/>
          <a:ext cx="1867593" cy="16083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260" rIns="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SF6 Gas</a:t>
          </a:r>
          <a:endParaRPr lang="en-US" sz="3800" kern="1200" dirty="0"/>
        </a:p>
      </dsp:txBody>
      <dsp:txXfrm>
        <a:off x="1590570" y="850876"/>
        <a:ext cx="1867593" cy="1608304"/>
      </dsp:txXfrm>
    </dsp:sp>
    <dsp:sp modelId="{A3ADFF31-6332-4E67-AF2B-4A8712726105}">
      <dsp:nvSpPr>
        <dsp:cNvPr id="0" name=""/>
        <dsp:cNvSpPr/>
      </dsp:nvSpPr>
      <dsp:spPr>
        <a:xfrm>
          <a:off x="1633892" y="1561088"/>
          <a:ext cx="217971" cy="1881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05E64-AE9D-47B3-A082-B16C074B1DB9}">
      <dsp:nvSpPr>
        <dsp:cNvPr id="0" name=""/>
        <dsp:cNvSpPr/>
      </dsp:nvSpPr>
      <dsp:spPr>
        <a:xfrm>
          <a:off x="47034" y="0"/>
          <a:ext cx="1865205" cy="1607812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CED90-5D4D-4D61-90D4-54C2F9FE973F}">
      <dsp:nvSpPr>
        <dsp:cNvPr id="0" name=""/>
        <dsp:cNvSpPr/>
      </dsp:nvSpPr>
      <dsp:spPr>
        <a:xfrm>
          <a:off x="1309834" y="1385256"/>
          <a:ext cx="217971" cy="1881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9620FF-8596-41EB-BB19-FFF3AC5565CA}">
      <dsp:nvSpPr>
        <dsp:cNvPr id="0" name=""/>
        <dsp:cNvSpPr/>
      </dsp:nvSpPr>
      <dsp:spPr>
        <a:xfrm>
          <a:off x="620649" y="564000"/>
          <a:ext cx="750951" cy="6466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Prillings</a:t>
          </a:r>
          <a:endParaRPr lang="en-US" sz="1400" kern="1200" dirty="0"/>
        </a:p>
      </dsp:txBody>
      <dsp:txXfrm>
        <a:off x="620649" y="564000"/>
        <a:ext cx="750951" cy="646691"/>
      </dsp:txXfrm>
    </dsp:sp>
    <dsp:sp modelId="{C91A9B39-AAEA-4FD7-AD70-FA8B3B3EEFEB}">
      <dsp:nvSpPr>
        <dsp:cNvPr id="0" name=""/>
        <dsp:cNvSpPr/>
      </dsp:nvSpPr>
      <dsp:spPr>
        <a:xfrm>
          <a:off x="638068" y="849573"/>
          <a:ext cx="87645" cy="7564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A8F9F-A3BE-41E3-9622-C96C9D07D624}">
      <dsp:nvSpPr>
        <dsp:cNvPr id="0" name=""/>
        <dsp:cNvSpPr/>
      </dsp:nvSpPr>
      <dsp:spPr>
        <a:xfrm>
          <a:off x="0" y="228597"/>
          <a:ext cx="749990" cy="64649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1000" b="-11000"/>
          </a:stretch>
        </a:blip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684E7-3963-411E-8C25-ACF59017F433}">
      <dsp:nvSpPr>
        <dsp:cNvPr id="0" name=""/>
        <dsp:cNvSpPr/>
      </dsp:nvSpPr>
      <dsp:spPr>
        <a:xfrm>
          <a:off x="507766" y="778872"/>
          <a:ext cx="87645" cy="7564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3A825-551E-44C2-B6F0-F398F9BF9778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35ED2-3469-4D8E-9CC4-CFA6C9705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654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</a:t>
            </a:r>
            <a:r>
              <a:rPr lang="en-US" baseline="0" dirty="0" smtClean="0"/>
              <a:t>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5ED2-3469-4D8E-9CC4-CFA6C9705E8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5ED2-3469-4D8E-9CC4-CFA6C9705E8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L/R: Cosmetics;</a:t>
            </a:r>
            <a:r>
              <a:rPr lang="en-US" baseline="0" dirty="0" smtClean="0"/>
              <a:t> Dry Particles; Heavy Gas; Vitamins; </a:t>
            </a:r>
            <a:r>
              <a:rPr lang="en-US" baseline="0" dirty="0" err="1" smtClean="0"/>
              <a:t>Prillings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Adjuvant~tinted</a:t>
            </a:r>
            <a:r>
              <a:rPr lang="en-US" baseline="0" dirty="0" smtClean="0"/>
              <a:t>; Flavoring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5ED2-3469-4D8E-9CC4-CFA6C9705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290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5ED2-3469-4D8E-9CC4-CFA6C9705E8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D75DCAC-C841-4B7A-B2DC-1F5F69577340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490E2D7-8AF5-4A1F-A585-BA4EDA14C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mannco.president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10200"/>
            <a:ext cx="7772400" cy="762000"/>
          </a:xfrm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hangingPunct="0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RMANNCO, Inc.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76600"/>
            <a:ext cx="7772400" cy="1905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Coplanar Annular Microencapsulating Process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25146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Coplanar Annular Microencapsulating Process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819400"/>
            <a:ext cx="7772400" cy="2819400"/>
          </a:xfrm>
        </p:spPr>
        <p:txBody>
          <a:bodyPr>
            <a:normAutofit fontScale="77500" lnSpcReduction="20000"/>
          </a:bodyPr>
          <a:lstStyle/>
          <a:p>
            <a:pPr marL="68580" indent="0" hangingPunct="0">
              <a:buNone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Microencapsulation methods are separated into two categories: </a:t>
            </a:r>
          </a:p>
          <a:p>
            <a:pPr marL="68580" indent="0" hangingPunct="0"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297180" indent="-228600" hangingPunct="0">
              <a:buFont typeface="+mj-lt"/>
              <a:buAutoNum type="arabicPeriod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Chemical processes  </a:t>
            </a:r>
          </a:p>
          <a:p>
            <a:pPr marL="297180" indent="-228600" hangingPunct="0">
              <a:buFont typeface="+mj-lt"/>
              <a:buAutoNum type="arabicPeriod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Physical processes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hangingPunct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4371974" cy="428853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Physical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457200"/>
            <a:ext cx="7680960" cy="6096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Conventional Microencapsulation  Processes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59143"/>
            <a:ext cx="4876800" cy="315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8618" y="2110220"/>
            <a:ext cx="2133600" cy="319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3182841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RMANNCO’s Coplanar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Annular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Microencapsulating Process: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Combines both chemical and physical encapsulation methods;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Creates manufactures along coplanar and coaxial planes versus a drop column.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Exploits astrophysical phenomena to produce spheres;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Manufactures are produced to a specific size (.25um to 8000um);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Eliminates batch drying;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Eliminates batch sieving;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Eliminates xenophobes and spheroids;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Enables manufactures to be integrated into process/manufacture/finish lines at any point;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Is a Certified Space Technology developed by NASA </a:t>
            </a:r>
            <a:r>
              <a:rPr lang="en-US" dirty="0"/>
              <a:t>.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651299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8458200" cy="1066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Examples of RMANNCO’s Coplanar Manufactures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214990673"/>
              </p:ext>
            </p:extLst>
          </p:nvPr>
        </p:nvGraphicFramePr>
        <p:xfrm>
          <a:off x="5638800" y="0"/>
          <a:ext cx="2819400" cy="241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="" val="2656777125"/>
              </p:ext>
            </p:extLst>
          </p:nvPr>
        </p:nvGraphicFramePr>
        <p:xfrm>
          <a:off x="4191000" y="4800600"/>
          <a:ext cx="2157557" cy="1932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xmlns="" val="1399289989"/>
              </p:ext>
            </p:extLst>
          </p:nvPr>
        </p:nvGraphicFramePr>
        <p:xfrm>
          <a:off x="4953000" y="2819400"/>
          <a:ext cx="1905000" cy="2549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4184700571"/>
              </p:ext>
            </p:extLst>
          </p:nvPr>
        </p:nvGraphicFramePr>
        <p:xfrm>
          <a:off x="381000" y="2895600"/>
          <a:ext cx="23241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4260349555"/>
              </p:ext>
            </p:extLst>
          </p:nvPr>
        </p:nvGraphicFramePr>
        <p:xfrm>
          <a:off x="6858000" y="2743200"/>
          <a:ext cx="2157557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1843103725"/>
              </p:ext>
            </p:extLst>
          </p:nvPr>
        </p:nvGraphicFramePr>
        <p:xfrm>
          <a:off x="1295400" y="228600"/>
          <a:ext cx="3505199" cy="2459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xmlns="" val="2452829156"/>
              </p:ext>
            </p:extLst>
          </p:nvPr>
        </p:nvGraphicFramePr>
        <p:xfrm>
          <a:off x="3048000" y="3505200"/>
          <a:ext cx="1371600" cy="143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</p:spTree>
    <p:extLst>
      <p:ext uri="{BB962C8B-B14F-4D97-AF65-F5344CB8AC3E}">
        <p14:creationId xmlns:p14="http://schemas.microsoft.com/office/powerpoint/2010/main" xmlns="" val="297312309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381000"/>
            <a:ext cx="8534400" cy="5974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 Additional Information Contact: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Dr. Joseph A. Resnick, President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RMANNCO, Inc.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808 Nuway Circle, Bdg. #10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Lenoir, NC 28645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elecon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828-572-1175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(Phone/Fax/Lab)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Cell: 724-719-0737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rmannco.president@gmail.com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SKYPE/NC-Lab: JoyMannSimmons123</a:t>
            </a: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5791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012, RMANNCO, Inc., All Rights Reserved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under UCC 1-207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3433</TotalTime>
  <Words>213</Words>
  <Application>Microsoft Office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Coplanar Annular Microencapsulating Process </vt:lpstr>
      <vt:lpstr>Coplanar Annular Microencapsulating Process </vt:lpstr>
      <vt:lpstr>Conventional Microencapsulation  Processes</vt:lpstr>
      <vt:lpstr>RMANNCO’s Coplanar Annular                                    Microencapsulating Process:</vt:lpstr>
      <vt:lpstr>          Examples of RMANNCO’s Coplanar Manufactures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Coplanar Annular Microencapsulating Process</dc:title>
  <dc:creator>annie</dc:creator>
  <cp:lastModifiedBy>user</cp:lastModifiedBy>
  <cp:revision>142</cp:revision>
  <dcterms:created xsi:type="dcterms:W3CDTF">2012-01-26T11:30:58Z</dcterms:created>
  <dcterms:modified xsi:type="dcterms:W3CDTF">2014-02-07T07:49:27Z</dcterms:modified>
</cp:coreProperties>
</file>